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4608513" cy="3455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6"/>
  </p:normalViewPr>
  <p:slideViewPr>
    <p:cSldViewPr snapToGrid="0" snapToObjects="1">
      <p:cViewPr varScale="1">
        <p:scale>
          <a:sx n="239" d="100"/>
          <a:sy n="239" d="100"/>
        </p:scale>
        <p:origin x="71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  <p:pic>
        <p:nvPicPr>
          <p:cNvPr id="3" name="mbappe.mp4">
            <a:extLst>
              <a:ext uri="{FF2B5EF4-FFF2-40B4-BE49-F238E27FC236}">
                <a16:creationId xmlns:a16="http://schemas.microsoft.com/office/drawing/2014/main" id="{12D166A3-FFB5-32DF-50E1-C89382462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131" y="599878"/>
            <a:ext cx="4332249" cy="2436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  <p:pic>
        <p:nvPicPr>
          <p:cNvPr id="3" name="two-chances.mp4">
            <a:hlinkClick r:id="" action="ppaction://media"/>
            <a:extLst>
              <a:ext uri="{FF2B5EF4-FFF2-40B4-BE49-F238E27FC236}">
                <a16:creationId xmlns:a16="http://schemas.microsoft.com/office/drawing/2014/main" id="{286C2363-903A-EB8B-5BB7-340C06828B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037" y="1088136"/>
            <a:ext cx="3608693" cy="2029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  <p:pic>
        <p:nvPicPr>
          <p:cNvPr id="4" name="rebounds.mp4">
            <a:hlinkClick r:id="" action="ppaction://media"/>
            <a:extLst>
              <a:ext uri="{FF2B5EF4-FFF2-40B4-BE49-F238E27FC236}">
                <a16:creationId xmlns:a16="http://schemas.microsoft.com/office/drawing/2014/main" id="{F8D853FC-4DAC-93ED-B0B0-DB28FE9CB5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909" y="1088136"/>
            <a:ext cx="3608694" cy="2029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Custom</PresentationFormat>
  <Paragraphs>0</Paragraphs>
  <Slides>30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Jonathan Pipping</cp:lastModifiedBy>
  <cp:revision>2</cp:revision>
  <dcterms:created xsi:type="dcterms:W3CDTF">2013-01-27T09:14:16Z</dcterms:created>
  <dcterms:modified xsi:type="dcterms:W3CDTF">2025-08-05T05:38:14Z</dcterms:modified>
  <cp:category/>
</cp:coreProperties>
</file>